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220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8535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7998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8489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5957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4098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7938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815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8170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050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3871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5AE77-C889-4EE5-A343-34D71190BCF9}" type="datetimeFigureOut">
              <a:rPr lang="zh-TW" altLang="en-US" smtClean="0"/>
              <a:t>2019/5/17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01912C-8004-4E8B-86CA-E075EDAD56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5178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群組 22"/>
          <p:cNvGrpSpPr/>
          <p:nvPr/>
        </p:nvGrpSpPr>
        <p:grpSpPr>
          <a:xfrm>
            <a:off x="533634" y="141117"/>
            <a:ext cx="11093804" cy="6163515"/>
            <a:chOff x="533634" y="141117"/>
            <a:chExt cx="11093804" cy="6163515"/>
          </a:xfrm>
        </p:grpSpPr>
        <p:sp>
          <p:nvSpPr>
            <p:cNvPr id="8" name="文字方塊 7"/>
            <p:cNvSpPr txBox="1"/>
            <p:nvPr/>
          </p:nvSpPr>
          <p:spPr>
            <a:xfrm>
              <a:off x="533634" y="2853114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/>
                <a:t>output</a:t>
              </a:r>
              <a:endParaRPr lang="zh-TW" altLang="en-US" dirty="0"/>
            </a:p>
          </p:txBody>
        </p:sp>
        <p:grpSp>
          <p:nvGrpSpPr>
            <p:cNvPr id="21" name="群組 20"/>
            <p:cNvGrpSpPr/>
            <p:nvPr/>
          </p:nvGrpSpPr>
          <p:grpSpPr>
            <a:xfrm>
              <a:off x="533634" y="3362867"/>
              <a:ext cx="11093804" cy="2941765"/>
              <a:chOff x="533634" y="3362867"/>
              <a:chExt cx="11093804" cy="2941765"/>
            </a:xfrm>
          </p:grpSpPr>
          <p:pic>
            <p:nvPicPr>
              <p:cNvPr id="9" name="圖片 8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3634" y="3362867"/>
                <a:ext cx="2160000" cy="1440000"/>
              </a:xfrm>
              <a:prstGeom prst="rect">
                <a:avLst/>
              </a:prstGeom>
            </p:spPr>
          </p:pic>
          <p:pic>
            <p:nvPicPr>
              <p:cNvPr id="10" name="圖片 9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67085" y="3362867"/>
                <a:ext cx="2160000" cy="1440000"/>
              </a:xfrm>
              <a:prstGeom prst="rect">
                <a:avLst/>
              </a:prstGeom>
            </p:spPr>
          </p:pic>
          <p:pic>
            <p:nvPicPr>
              <p:cNvPr id="11" name="圖片 10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00536" y="3362867"/>
                <a:ext cx="2160000" cy="1440000"/>
              </a:xfrm>
              <a:prstGeom prst="rect">
                <a:avLst/>
              </a:prstGeom>
            </p:spPr>
          </p:pic>
          <p:pic>
            <p:nvPicPr>
              <p:cNvPr id="12" name="圖片 11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33987" y="3362867"/>
                <a:ext cx="2160000" cy="1440000"/>
              </a:xfrm>
              <a:prstGeom prst="rect">
                <a:avLst/>
              </a:prstGeom>
            </p:spPr>
          </p:pic>
          <p:pic>
            <p:nvPicPr>
              <p:cNvPr id="13" name="圖片 1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67438" y="3362867"/>
                <a:ext cx="2160000" cy="1440000"/>
              </a:xfrm>
              <a:prstGeom prst="rect">
                <a:avLst/>
              </a:prstGeom>
            </p:spPr>
          </p:pic>
          <p:pic>
            <p:nvPicPr>
              <p:cNvPr id="14" name="圖片 13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3634" y="4864632"/>
                <a:ext cx="2160000" cy="1440000"/>
              </a:xfrm>
              <a:prstGeom prst="rect">
                <a:avLst/>
              </a:prstGeom>
            </p:spPr>
          </p:pic>
          <p:pic>
            <p:nvPicPr>
              <p:cNvPr id="15" name="圖片 14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67085" y="4864632"/>
                <a:ext cx="2160000" cy="1440000"/>
              </a:xfrm>
              <a:prstGeom prst="rect">
                <a:avLst/>
              </a:prstGeom>
            </p:spPr>
          </p:pic>
          <p:pic>
            <p:nvPicPr>
              <p:cNvPr id="16" name="圖片 15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00536" y="4864632"/>
                <a:ext cx="2160000" cy="1440000"/>
              </a:xfrm>
              <a:prstGeom prst="rect">
                <a:avLst/>
              </a:prstGeom>
            </p:spPr>
          </p:pic>
          <p:pic>
            <p:nvPicPr>
              <p:cNvPr id="17" name="圖片 16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33987" y="4864632"/>
                <a:ext cx="2160000" cy="1440000"/>
              </a:xfrm>
              <a:prstGeom prst="rect">
                <a:avLst/>
              </a:prstGeom>
            </p:spPr>
          </p:pic>
          <p:pic>
            <p:nvPicPr>
              <p:cNvPr id="18" name="圖片 17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67438" y="4864632"/>
                <a:ext cx="2160000" cy="1440000"/>
              </a:xfrm>
              <a:prstGeom prst="rect">
                <a:avLst/>
              </a:prstGeom>
            </p:spPr>
          </p:pic>
        </p:grpSp>
        <p:grpSp>
          <p:nvGrpSpPr>
            <p:cNvPr id="20" name="群組 19"/>
            <p:cNvGrpSpPr/>
            <p:nvPr/>
          </p:nvGrpSpPr>
          <p:grpSpPr>
            <a:xfrm>
              <a:off x="4035389" y="141117"/>
              <a:ext cx="4090295" cy="2045430"/>
              <a:chOff x="3901561" y="141117"/>
              <a:chExt cx="4090295" cy="2045430"/>
            </a:xfrm>
          </p:grpSpPr>
          <p:pic>
            <p:nvPicPr>
              <p:cNvPr id="4" name="圖片 3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67856" y="1171563"/>
                <a:ext cx="1524000" cy="1014984"/>
              </a:xfrm>
              <a:prstGeom prst="rect">
                <a:avLst/>
              </a:prstGeom>
            </p:spPr>
          </p:pic>
          <p:pic>
            <p:nvPicPr>
              <p:cNvPr id="5" name="圖片 4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01561" y="510449"/>
                <a:ext cx="1347095" cy="1676098"/>
              </a:xfrm>
              <a:prstGeom prst="rect">
                <a:avLst/>
              </a:prstGeom>
            </p:spPr>
          </p:pic>
          <p:sp>
            <p:nvSpPr>
              <p:cNvPr id="6" name="文字方塊 5"/>
              <p:cNvSpPr txBox="1"/>
              <p:nvPr/>
            </p:nvSpPr>
            <p:spPr>
              <a:xfrm>
                <a:off x="4264446" y="141117"/>
                <a:ext cx="6213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dirty="0" smtClean="0"/>
                  <a:t>style</a:t>
                </a:r>
                <a:endParaRPr lang="zh-TW" altLang="en-US" dirty="0"/>
              </a:p>
            </p:txBody>
          </p:sp>
          <p:sp>
            <p:nvSpPr>
              <p:cNvPr id="7" name="文字方塊 6"/>
              <p:cNvSpPr txBox="1"/>
              <p:nvPr/>
            </p:nvSpPr>
            <p:spPr>
              <a:xfrm>
                <a:off x="6919194" y="141117"/>
                <a:ext cx="6799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dirty="0" smtClean="0"/>
                  <a:t>input</a:t>
                </a:r>
                <a:endParaRPr lang="zh-TW" altLang="en-US" dirty="0"/>
              </a:p>
            </p:txBody>
          </p:sp>
          <p:sp>
            <p:nvSpPr>
              <p:cNvPr id="19" name="十字形 18"/>
              <p:cNvSpPr/>
              <p:nvPr/>
            </p:nvSpPr>
            <p:spPr>
              <a:xfrm>
                <a:off x="5681275" y="1553497"/>
                <a:ext cx="353961" cy="334297"/>
              </a:xfrm>
              <a:prstGeom prst="plus">
                <a:avLst>
                  <a:gd name="adj" fmla="val 39706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22" name="向右箭號 21"/>
            <p:cNvSpPr/>
            <p:nvPr/>
          </p:nvSpPr>
          <p:spPr>
            <a:xfrm rot="5400000">
              <a:off x="5728730" y="2577901"/>
              <a:ext cx="526704" cy="275303"/>
            </a:xfrm>
            <a:prstGeom prst="rightArrow">
              <a:avLst>
                <a:gd name="adj1" fmla="val 28571"/>
                <a:gd name="adj2" fmla="val 7142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422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</Words>
  <Application>Microsoft Office PowerPoint</Application>
  <PresentationFormat>寬螢幕</PresentationFormat>
  <Paragraphs>3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新細明體</vt:lpstr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Ocean Chou</dc:creator>
  <cp:lastModifiedBy>Ocean Chou</cp:lastModifiedBy>
  <cp:revision>2</cp:revision>
  <dcterms:created xsi:type="dcterms:W3CDTF">2019-05-17T09:32:50Z</dcterms:created>
  <dcterms:modified xsi:type="dcterms:W3CDTF">2019-05-17T09:35:15Z</dcterms:modified>
</cp:coreProperties>
</file>

<file path=docProps/thumbnail.jpeg>
</file>